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666" y="-3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pPr/>
              <a:t>3/27/2020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pPr/>
              <a:t>3/27/2020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pPr/>
              <a:t>3/27/2020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8DCF9BB-3387-48A2-AE12-03759CE4CFB2}" type="datetimeFigureOut">
              <a:rPr lang="en-US" smtClean="0"/>
              <a:pPr/>
              <a:t>3/27/2020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DCF9BB-3387-48A2-AE12-03759CE4CFB2}" type="datetimeFigureOut">
              <a:rPr lang="en-US" smtClean="0"/>
              <a:pPr/>
              <a:t>3/27/2020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8DCF9BB-3387-48A2-AE12-03759CE4CFB2}" type="datetimeFigureOut">
              <a:rPr lang="en-US" smtClean="0"/>
              <a:pPr/>
              <a:t>3/27/2020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8DCF9BB-3387-48A2-AE12-03759CE4CFB2}" type="datetimeFigureOut">
              <a:rPr lang="en-US" smtClean="0"/>
              <a:pPr/>
              <a:t>3/27/2020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8DCF9BB-3387-48A2-AE12-03759CE4CFB2}" type="datetimeFigureOut">
              <a:rPr lang="en-US" smtClean="0"/>
              <a:pPr/>
              <a:t>3/27/2020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CF9BB-3387-48A2-AE12-03759CE4CFB2}" type="datetimeFigureOut">
              <a:rPr lang="en-US" smtClean="0"/>
              <a:pPr/>
              <a:t>3/27/2020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CF9BB-3387-48A2-AE12-03759CE4CFB2}" type="datetimeFigureOut">
              <a:rPr lang="en-US" smtClean="0"/>
              <a:pPr/>
              <a:t>3/27/2020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CF9BB-3387-48A2-AE12-03759CE4CFB2}" type="datetimeFigureOut">
              <a:rPr lang="en-US" smtClean="0"/>
              <a:pPr/>
              <a:t>3/27/2020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DCD099-55DA-4E98-AC62-87C8C5DAE40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CF9BB-3387-48A2-AE12-03759CE4CFB2}" type="datetimeFigureOut">
              <a:rPr lang="en-US" smtClean="0"/>
              <a:pPr/>
              <a:t>3/27/2020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CD099-55DA-4E98-AC62-87C8C5DAE40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142984"/>
            <a:ext cx="7772400" cy="1470025"/>
          </a:xfrm>
        </p:spPr>
        <p:txBody>
          <a:bodyPr/>
          <a:lstStyle/>
          <a:p>
            <a:r>
              <a:rPr lang="en-IN" b="1" dirty="0" smtClean="0">
                <a:solidFill>
                  <a:srgbClr val="FF0000"/>
                </a:solidFill>
              </a:rPr>
              <a:t>CYLINDER TRACKING USING RFID</a:t>
            </a:r>
            <a:endParaRPr lang="en-IN" b="1" dirty="0">
              <a:solidFill>
                <a:srgbClr val="FF0000"/>
              </a:solidFill>
            </a:endParaRPr>
          </a:p>
        </p:txBody>
      </p:sp>
      <p:sp>
        <p:nvSpPr>
          <p:cNvPr id="3" name="Subtitle 2"/>
          <p:cNvSpPr>
            <a:spLocks noGrp="1"/>
          </p:cNvSpPr>
          <p:nvPr>
            <p:ph type="subTitle" idx="1"/>
          </p:nvPr>
        </p:nvSpPr>
        <p:spPr>
          <a:xfrm>
            <a:off x="500034" y="2714620"/>
            <a:ext cx="7929618" cy="2924180"/>
          </a:xfrm>
        </p:spPr>
        <p:txBody>
          <a:bodyPr/>
          <a:lstStyle/>
          <a:p>
            <a:endParaRPr lang="en-IN" dirty="0" smtClean="0"/>
          </a:p>
          <a:p>
            <a:endParaRPr lang="en-IN" dirty="0" smtClean="0"/>
          </a:p>
          <a:p>
            <a:endParaRPr lang="en-IN" dirty="0" smtClean="0"/>
          </a:p>
          <a:p>
            <a:r>
              <a:rPr lang="en-IN" dirty="0" smtClean="0">
                <a:solidFill>
                  <a:srgbClr val="FF0000"/>
                </a:solidFill>
              </a:rPr>
              <a:t>THE TRAVANCORE COCHIN CHEMICALS</a:t>
            </a:r>
            <a:endParaRPr lang="en-IN" dirty="0">
              <a:solidFill>
                <a:srgbClr val="FF0000"/>
              </a:solidFill>
            </a:endParaRPr>
          </a:p>
        </p:txBody>
      </p:sp>
      <p:pic>
        <p:nvPicPr>
          <p:cNvPr id="4" name="Picture 3" descr="download.jpg"/>
          <p:cNvPicPr>
            <a:picLocks noChangeAspect="1"/>
          </p:cNvPicPr>
          <p:nvPr/>
        </p:nvPicPr>
        <p:blipFill>
          <a:blip r:embed="rId2"/>
          <a:stretch>
            <a:fillRect/>
          </a:stretch>
        </p:blipFill>
        <p:spPr>
          <a:xfrm>
            <a:off x="1500166" y="2571744"/>
            <a:ext cx="5715040" cy="192881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000109"/>
            <a:ext cx="7772400" cy="1000131"/>
          </a:xfrm>
        </p:spPr>
        <p:txBody>
          <a:bodyPr/>
          <a:lstStyle/>
          <a:p>
            <a:r>
              <a:rPr lang="en-IN" dirty="0" smtClean="0"/>
              <a:t>ABOUT CUSTOMER</a:t>
            </a:r>
            <a:endParaRPr lang="en-IN" dirty="0"/>
          </a:p>
        </p:txBody>
      </p:sp>
      <p:sp>
        <p:nvSpPr>
          <p:cNvPr id="3" name="Subtitle 2"/>
          <p:cNvSpPr>
            <a:spLocks noGrp="1"/>
          </p:cNvSpPr>
          <p:nvPr>
            <p:ph type="subTitle" idx="1"/>
          </p:nvPr>
        </p:nvSpPr>
        <p:spPr>
          <a:xfrm>
            <a:off x="428596" y="2143116"/>
            <a:ext cx="8286808" cy="3495684"/>
          </a:xfrm>
        </p:spPr>
        <p:txBody>
          <a:bodyPr>
            <a:normAutofit fontScale="92500" lnSpcReduction="10000"/>
          </a:bodyPr>
          <a:lstStyle/>
          <a:p>
            <a:r>
              <a:rPr lang="en-IN" sz="2000" dirty="0" smtClean="0">
                <a:solidFill>
                  <a:schemeClr val="tx1"/>
                </a:solidFill>
              </a:rPr>
              <a:t>The Travancore-Cochin Chemicals Ltd., popularly knows as TCC was established in 1950. The idea of establishing the unit was conceived by M/s </a:t>
            </a:r>
            <a:r>
              <a:rPr lang="en-IN" sz="2000" dirty="0" err="1" smtClean="0">
                <a:solidFill>
                  <a:schemeClr val="tx1"/>
                </a:solidFill>
              </a:rPr>
              <a:t>Sheshasayee</a:t>
            </a:r>
            <a:r>
              <a:rPr lang="en-IN" sz="2000" dirty="0" smtClean="0">
                <a:solidFill>
                  <a:schemeClr val="tx1"/>
                </a:solidFill>
              </a:rPr>
              <a:t> Brothers the then Managing Agents of FACT.</a:t>
            </a:r>
          </a:p>
          <a:p>
            <a:r>
              <a:rPr lang="en-IN" sz="2000" dirty="0" smtClean="0">
                <a:solidFill>
                  <a:schemeClr val="tx1"/>
                </a:solidFill>
              </a:rPr>
              <a:t>The venture was started as partnership concern in the name Travancore </a:t>
            </a:r>
            <a:r>
              <a:rPr lang="en-IN" sz="2000" dirty="0" err="1" smtClean="0">
                <a:solidFill>
                  <a:schemeClr val="tx1"/>
                </a:solidFill>
              </a:rPr>
              <a:t>Mettur</a:t>
            </a:r>
            <a:r>
              <a:rPr lang="en-IN" sz="2000" dirty="0" smtClean="0">
                <a:solidFill>
                  <a:schemeClr val="tx1"/>
                </a:solidFill>
              </a:rPr>
              <a:t> Chemicals with FACT and MCIC (</a:t>
            </a:r>
            <a:r>
              <a:rPr lang="en-IN" sz="2000" dirty="0" err="1" smtClean="0">
                <a:solidFill>
                  <a:schemeClr val="tx1"/>
                </a:solidFill>
              </a:rPr>
              <a:t>Mettur</a:t>
            </a:r>
            <a:r>
              <a:rPr lang="en-IN" sz="2000" dirty="0" smtClean="0">
                <a:solidFill>
                  <a:schemeClr val="tx1"/>
                </a:solidFill>
              </a:rPr>
              <a:t> Chemicals and Industrial Corporation) as partners. In 1951 the partnership was registered as a Public Limited Company, with the State Government contributing the major share of equity and the company was then named as TRAVANCORE-COCHIN CHEMICALS LTD. M/s </a:t>
            </a:r>
            <a:r>
              <a:rPr lang="en-IN" sz="2000" dirty="0" err="1" smtClean="0">
                <a:solidFill>
                  <a:schemeClr val="tx1"/>
                </a:solidFill>
              </a:rPr>
              <a:t>Sheshasayee</a:t>
            </a:r>
            <a:r>
              <a:rPr lang="en-IN" sz="2000" dirty="0" smtClean="0">
                <a:solidFill>
                  <a:schemeClr val="tx1"/>
                </a:solidFill>
              </a:rPr>
              <a:t> Brothers continued to be the managing agents for the next 10 </a:t>
            </a:r>
            <a:r>
              <a:rPr lang="en-IN" sz="2000" dirty="0" smtClean="0">
                <a:solidFill>
                  <a:schemeClr val="tx1"/>
                </a:solidFill>
              </a:rPr>
              <a:t>years,</a:t>
            </a:r>
          </a:p>
          <a:p>
            <a:r>
              <a:rPr lang="en-IN" sz="2000" dirty="0" smtClean="0">
                <a:solidFill>
                  <a:schemeClr val="tx1"/>
                </a:solidFill>
              </a:rPr>
              <a:t>Customer having Several types of gas tanks for product delivery and they are facing some issues to track the items manually  so that they are giving us a chance to implement  RFID based cylinder tracking system into their Firm </a:t>
            </a:r>
            <a:endParaRPr lang="en-IN" sz="2000" dirty="0" smtClean="0">
              <a:solidFill>
                <a:schemeClr val="tx1"/>
              </a:solidFill>
            </a:endParaRPr>
          </a:p>
          <a:p>
            <a:endParaRPr lang="en-IN" sz="20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CHALLENGES</a:t>
            </a:r>
            <a:endParaRPr lang="en-IN" dirty="0"/>
          </a:p>
        </p:txBody>
      </p:sp>
      <p:sp>
        <p:nvSpPr>
          <p:cNvPr id="3" name="Content Placeholder 2"/>
          <p:cNvSpPr>
            <a:spLocks noGrp="1"/>
          </p:cNvSpPr>
          <p:nvPr>
            <p:ph idx="1"/>
          </p:nvPr>
        </p:nvSpPr>
        <p:spPr/>
        <p:txBody>
          <a:bodyPr/>
          <a:lstStyle/>
          <a:p>
            <a:pPr>
              <a:buFont typeface="Wingdings" pitchFamily="2" charset="2"/>
              <a:buChar char="Ø"/>
            </a:pPr>
            <a:r>
              <a:rPr lang="en-IN" sz="2800" dirty="0" smtClean="0"/>
              <a:t>THE  GAS TANKS ARE COMPLETLY MADE UP OF METAL </a:t>
            </a:r>
          </a:p>
          <a:p>
            <a:pPr>
              <a:buFont typeface="Wingdings" pitchFamily="2" charset="2"/>
              <a:buChar char="Ø"/>
            </a:pPr>
            <a:r>
              <a:rPr lang="en-IN" sz="2800" dirty="0" smtClean="0"/>
              <a:t>ONLY ADHESSIVE FIXING APPLICABLE ,THEIR WERE NO PROVISION FOR WELD AND REVETING</a:t>
            </a:r>
          </a:p>
          <a:p>
            <a:pPr>
              <a:buFont typeface="Wingdings" pitchFamily="2" charset="2"/>
              <a:buChar char="Ø"/>
            </a:pPr>
            <a:r>
              <a:rPr lang="en-IN" sz="2800" dirty="0" smtClean="0"/>
              <a:t>CUSTOMER REQUIRED TO INTEGRATE WITH ORACLE</a:t>
            </a:r>
          </a:p>
          <a:p>
            <a:pPr>
              <a:buFont typeface="Wingdings" pitchFamily="2" charset="2"/>
              <a:buChar char="Ø"/>
            </a:pPr>
            <a:r>
              <a:rPr lang="en-IN" sz="2800" dirty="0" smtClean="0"/>
              <a:t>PORTALE READER APPLICATION REQUIRED FOR SCANNING</a:t>
            </a:r>
          </a:p>
          <a:p>
            <a:pPr>
              <a:buFont typeface="Wingdings" pitchFamily="2" charset="2"/>
              <a:buChar char="Ø"/>
            </a:pPr>
            <a:r>
              <a:rPr lang="en-IN" sz="2800" dirty="0" smtClean="0"/>
              <a:t>HARD TAG WITH SMALL SIZE REQUIRED</a:t>
            </a:r>
          </a:p>
          <a:p>
            <a:pPr>
              <a:buFont typeface="Wingdings" pitchFamily="2" charset="2"/>
              <a:buChar char="Ø"/>
            </a:pPr>
            <a:endParaRPr lang="en-IN" dirty="0" smtClean="0"/>
          </a:p>
          <a:p>
            <a:pPr>
              <a:buFont typeface="Wingdings" pitchFamily="2" charset="2"/>
              <a:buChar char="Ø"/>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PROCESS FLOW</a:t>
            </a:r>
            <a:endParaRPr lang="en-IN" b="1" u="sng" dirty="0"/>
          </a:p>
        </p:txBody>
      </p:sp>
      <p:pic>
        <p:nvPicPr>
          <p:cNvPr id="4" name="Content Placeholder 3" descr="C:\Users\Akhil\Desktop\tcc flow.jpg"/>
          <p:cNvPicPr>
            <a:picLocks noGrp="1"/>
          </p:cNvPicPr>
          <p:nvPr>
            <p:ph idx="1"/>
          </p:nvPr>
        </p:nvPicPr>
        <p:blipFill>
          <a:blip r:embed="rId2"/>
          <a:srcRect/>
          <a:stretch>
            <a:fillRect/>
          </a:stretch>
        </p:blipFill>
        <p:spPr bwMode="auto">
          <a:xfrm>
            <a:off x="142844" y="1214422"/>
            <a:ext cx="8858312" cy="52864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Akhil\Desktop\Tcc Screens\Login.PNG"/>
          <p:cNvPicPr/>
          <p:nvPr/>
        </p:nvPicPr>
        <p:blipFill>
          <a:blip r:embed="rId2"/>
          <a:srcRect/>
          <a:stretch>
            <a:fillRect/>
          </a:stretch>
        </p:blipFill>
        <p:spPr bwMode="auto">
          <a:xfrm>
            <a:off x="1214414" y="1214422"/>
            <a:ext cx="2562001" cy="2400065"/>
          </a:xfrm>
          <a:prstGeom prst="rect">
            <a:avLst/>
          </a:prstGeom>
          <a:noFill/>
          <a:ln w="9525">
            <a:noFill/>
            <a:miter lim="800000"/>
            <a:headEnd/>
            <a:tailEnd/>
          </a:ln>
        </p:spPr>
      </p:pic>
      <p:pic>
        <p:nvPicPr>
          <p:cNvPr id="3" name="Picture 2" descr="C:\Users\Akhil\Desktop\Tcc Screens\main.PNG"/>
          <p:cNvPicPr/>
          <p:nvPr/>
        </p:nvPicPr>
        <p:blipFill>
          <a:blip r:embed="rId3"/>
          <a:srcRect/>
          <a:stretch>
            <a:fillRect/>
          </a:stretch>
        </p:blipFill>
        <p:spPr bwMode="auto">
          <a:xfrm>
            <a:off x="5214942" y="1142984"/>
            <a:ext cx="2786082" cy="2400300"/>
          </a:xfrm>
          <a:prstGeom prst="rect">
            <a:avLst/>
          </a:prstGeom>
          <a:noFill/>
          <a:ln w="9525">
            <a:noFill/>
            <a:miter lim="800000"/>
            <a:headEnd/>
            <a:tailEnd/>
          </a:ln>
        </p:spPr>
      </p:pic>
      <p:sp>
        <p:nvSpPr>
          <p:cNvPr id="5" name="Text Placeholder 4"/>
          <p:cNvSpPr>
            <a:spLocks noGrp="1"/>
          </p:cNvSpPr>
          <p:nvPr>
            <p:ph type="body" idx="4294967295"/>
          </p:nvPr>
        </p:nvSpPr>
        <p:spPr>
          <a:xfrm>
            <a:off x="285720" y="3571875"/>
            <a:ext cx="8286808" cy="2643207"/>
          </a:xfrm>
        </p:spPr>
        <p:txBody>
          <a:bodyPr>
            <a:normAutofit fontScale="92500" lnSpcReduction="10000"/>
          </a:bodyPr>
          <a:lstStyle/>
          <a:p>
            <a:pPr>
              <a:buNone/>
            </a:pPr>
            <a:r>
              <a:rPr lang="en-IN" dirty="0" smtClean="0">
                <a:solidFill>
                  <a:schemeClr val="tx1"/>
                </a:solidFill>
              </a:rPr>
              <a:t>   User </a:t>
            </a:r>
            <a:r>
              <a:rPr lang="en-IN" dirty="0" smtClean="0">
                <a:solidFill>
                  <a:schemeClr val="tx1"/>
                </a:solidFill>
              </a:rPr>
              <a:t>will input the Username and Password which will be Validated against TCC ERP System, hereinafter called as TCCERP and if valid user will be redirected to main screen shown in Fig2.Modules will be available based on settings made by admin user in admin console.</a:t>
            </a:r>
          </a:p>
          <a:p>
            <a:endParaRPr lang="en-IN"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71547"/>
            <a:ext cx="7772400" cy="571504"/>
          </a:xfrm>
        </p:spPr>
        <p:txBody>
          <a:bodyPr>
            <a:normAutofit fontScale="90000"/>
          </a:bodyPr>
          <a:lstStyle/>
          <a:p>
            <a:r>
              <a:rPr lang="en-IN" b="1" u="sng" dirty="0" smtClean="0"/>
              <a:t>ADVANTAGES</a:t>
            </a:r>
            <a:endParaRPr lang="en-IN" b="1" u="sng" dirty="0"/>
          </a:p>
        </p:txBody>
      </p:sp>
      <p:sp>
        <p:nvSpPr>
          <p:cNvPr id="3" name="Subtitle 2"/>
          <p:cNvSpPr>
            <a:spLocks noGrp="1"/>
          </p:cNvSpPr>
          <p:nvPr>
            <p:ph type="subTitle" idx="1"/>
          </p:nvPr>
        </p:nvSpPr>
        <p:spPr>
          <a:xfrm>
            <a:off x="214282" y="1928802"/>
            <a:ext cx="8715436" cy="3709998"/>
          </a:xfrm>
        </p:spPr>
        <p:txBody>
          <a:bodyPr>
            <a:noAutofit/>
          </a:bodyPr>
          <a:lstStyle/>
          <a:p>
            <a:pPr algn="l">
              <a:buFont typeface="Wingdings" pitchFamily="2" charset="2"/>
              <a:buChar char="Ø"/>
            </a:pPr>
            <a:r>
              <a:rPr lang="en-IN" sz="2000" dirty="0" smtClean="0">
                <a:solidFill>
                  <a:schemeClr val="tx1"/>
                </a:solidFill>
              </a:rPr>
              <a:t>CUSTOMER CAN TRACK THE CYLINDERS RFOM THE FILLING AREA TO LOADING AREA  EASILY WITH PORTABLE READERS</a:t>
            </a:r>
          </a:p>
          <a:p>
            <a:pPr algn="l">
              <a:buFont typeface="Wingdings" pitchFamily="2" charset="2"/>
              <a:buChar char="Ø"/>
            </a:pPr>
            <a:r>
              <a:rPr lang="en-IN" sz="2000" dirty="0" smtClean="0">
                <a:solidFill>
                  <a:schemeClr val="tx1"/>
                </a:solidFill>
              </a:rPr>
              <a:t>CUSTOMER CAN TAKE VARIOUS REPORTS FROM OUR STALLION SOFTWARE</a:t>
            </a:r>
          </a:p>
          <a:p>
            <a:pPr algn="l">
              <a:buFont typeface="Wingdings" pitchFamily="2" charset="2"/>
              <a:buChar char="Ø"/>
            </a:pPr>
            <a:r>
              <a:rPr lang="en-IN" sz="2000" dirty="0" smtClean="0">
                <a:solidFill>
                  <a:schemeClr val="tx1"/>
                </a:solidFill>
              </a:rPr>
              <a:t>THEY CAN TRACK THE MISSING LIST OR NON RETURNED CYLINDERS </a:t>
            </a:r>
          </a:p>
          <a:p>
            <a:pPr algn="l">
              <a:buFont typeface="Wingdings" pitchFamily="2" charset="2"/>
              <a:buChar char="Ø"/>
            </a:pPr>
            <a:r>
              <a:rPr lang="en-IN" sz="2000" dirty="0" smtClean="0">
                <a:solidFill>
                  <a:schemeClr val="tx1"/>
                </a:solidFill>
              </a:rPr>
              <a:t>CUSTOMER CAN TRACK THE RETURNED DEFECTIVE GAS CYLINDER AND MOVE TO THE TANK TO MAINTAINANCE RAEA</a:t>
            </a:r>
          </a:p>
          <a:p>
            <a:pPr algn="l">
              <a:buFont typeface="Wingdings" pitchFamily="2" charset="2"/>
              <a:buChar char="Ø"/>
            </a:pPr>
            <a:r>
              <a:rPr lang="en-IN" sz="2000" dirty="0" smtClean="0">
                <a:solidFill>
                  <a:schemeClr val="tx1"/>
                </a:solidFill>
              </a:rPr>
              <a:t>THEY CAN TAKE DISPATCH NOTE WITH LORRY NUMBER AND DRIVER DETAIL</a:t>
            </a:r>
          </a:p>
          <a:p>
            <a:pPr algn="l">
              <a:buFont typeface="Wingdings" pitchFamily="2" charset="2"/>
              <a:buChar char="Ø"/>
            </a:pPr>
            <a:r>
              <a:rPr lang="en-IN" sz="2000" dirty="0" smtClean="0">
                <a:solidFill>
                  <a:schemeClr val="tx1"/>
                </a:solidFill>
              </a:rPr>
              <a:t>CYLINDER WILL MOVE TO  DISPATCHED  STATUS OR WILL PROPMT THE USER WITH MESSAGE IN CASE OF ANY EMERGENCY COMES</a:t>
            </a:r>
            <a:endParaRPr lang="en-IN" sz="20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1"/>
            <a:ext cx="7772400" cy="928693"/>
          </a:xfrm>
        </p:spPr>
        <p:txBody>
          <a:bodyPr/>
          <a:lstStyle/>
          <a:p>
            <a:r>
              <a:rPr lang="en-IN" b="1" u="sng" dirty="0" smtClean="0"/>
              <a:t>PRODUCTS USED</a:t>
            </a:r>
            <a:endParaRPr lang="en-IN" b="1" u="sng" dirty="0"/>
          </a:p>
        </p:txBody>
      </p:sp>
      <p:sp>
        <p:nvSpPr>
          <p:cNvPr id="3" name="Subtitle 2"/>
          <p:cNvSpPr>
            <a:spLocks noGrp="1"/>
          </p:cNvSpPr>
          <p:nvPr>
            <p:ph type="subTitle" idx="1"/>
          </p:nvPr>
        </p:nvSpPr>
        <p:spPr>
          <a:xfrm>
            <a:off x="500034" y="1928802"/>
            <a:ext cx="8286808" cy="3709998"/>
          </a:xfrm>
        </p:spPr>
        <p:txBody>
          <a:bodyPr/>
          <a:lstStyle/>
          <a:p>
            <a:pPr algn="l"/>
            <a:r>
              <a:rPr lang="en-IN" dirty="0" smtClean="0"/>
              <a:t>       </a:t>
            </a:r>
            <a:r>
              <a:rPr lang="en-IN" dirty="0" smtClean="0">
                <a:solidFill>
                  <a:schemeClr val="tx1"/>
                </a:solidFill>
              </a:rPr>
              <a:t>STA C 3000</a:t>
            </a:r>
          </a:p>
        </p:txBody>
      </p:sp>
      <p:pic>
        <p:nvPicPr>
          <p:cNvPr id="4" name="Picture 3" descr="c3000.jpg"/>
          <p:cNvPicPr>
            <a:picLocks noChangeAspect="1"/>
          </p:cNvPicPr>
          <p:nvPr/>
        </p:nvPicPr>
        <p:blipFill>
          <a:blip r:embed="rId2" cstate="print"/>
          <a:stretch>
            <a:fillRect/>
          </a:stretch>
        </p:blipFill>
        <p:spPr>
          <a:xfrm>
            <a:off x="928662" y="2571744"/>
            <a:ext cx="2714644" cy="1857388"/>
          </a:xfrm>
          <a:prstGeom prst="rect">
            <a:avLst/>
          </a:prstGeom>
        </p:spPr>
      </p:pic>
      <p:pic>
        <p:nvPicPr>
          <p:cNvPr id="5" name="Picture 4" descr="gss-hf-micro-tag-500x500.png"/>
          <p:cNvPicPr>
            <a:picLocks noChangeAspect="1"/>
          </p:cNvPicPr>
          <p:nvPr/>
        </p:nvPicPr>
        <p:blipFill>
          <a:blip r:embed="rId3"/>
          <a:stretch>
            <a:fillRect/>
          </a:stretch>
        </p:blipFill>
        <p:spPr>
          <a:xfrm>
            <a:off x="5500694" y="2428868"/>
            <a:ext cx="2428892" cy="2143140"/>
          </a:xfrm>
          <a:prstGeom prst="rect">
            <a:avLst/>
          </a:prstGeom>
        </p:spPr>
      </p:pic>
      <p:sp>
        <p:nvSpPr>
          <p:cNvPr id="6" name="TextBox 5"/>
          <p:cNvSpPr txBox="1"/>
          <p:nvPr/>
        </p:nvSpPr>
        <p:spPr>
          <a:xfrm>
            <a:off x="5072066" y="1928802"/>
            <a:ext cx="2907527" cy="584775"/>
          </a:xfrm>
          <a:prstGeom prst="rect">
            <a:avLst/>
          </a:prstGeom>
          <a:noFill/>
        </p:spPr>
        <p:txBody>
          <a:bodyPr wrap="none" rtlCol="0">
            <a:spAutoFit/>
          </a:bodyPr>
          <a:lstStyle/>
          <a:p>
            <a:r>
              <a:rPr lang="en-IN" sz="3200" dirty="0" smtClean="0"/>
              <a:t>UHF MICRO TAG</a:t>
            </a:r>
            <a:endParaRPr lang="en-IN"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496"/>
            <a:ext cx="8229600" cy="1060472"/>
          </a:xfrm>
        </p:spPr>
        <p:txBody>
          <a:bodyPr/>
          <a:lstStyle/>
          <a:p>
            <a:r>
              <a:rPr lang="en-IN" b="1" dirty="0" smtClean="0">
                <a:solidFill>
                  <a:srgbClr val="00B050"/>
                </a:solidFill>
              </a:rPr>
              <a:t>THANK YOU</a:t>
            </a:r>
            <a:endParaRPr lang="en-IN" dirty="0"/>
          </a:p>
        </p:txBody>
      </p:sp>
      <p:sp>
        <p:nvSpPr>
          <p:cNvPr id="3" name="Content Placeholder 2"/>
          <p:cNvSpPr>
            <a:spLocks noGrp="1"/>
          </p:cNvSpPr>
          <p:nvPr>
            <p:ph idx="1"/>
          </p:nvPr>
        </p:nvSpPr>
        <p:spPr/>
        <p:txBody>
          <a:bodyPr/>
          <a:lstStyle/>
          <a:p>
            <a:pPr>
              <a:buNone/>
            </a:pPr>
            <a:endParaRPr lang="en-IN" dirty="0" smtClean="0"/>
          </a:p>
          <a:p>
            <a:pPr>
              <a:buNone/>
            </a:pPr>
            <a:endParaRPr lang="en-IN" dirty="0" smtClean="0"/>
          </a:p>
          <a:p>
            <a:pPr>
              <a:buNone/>
            </a:pPr>
            <a:r>
              <a:rPr lang="en-IN" sz="6000" b="1" dirty="0" smtClean="0">
                <a:solidFill>
                  <a:srgbClr val="00B050"/>
                </a:solidFill>
              </a:rPr>
              <a:t> </a:t>
            </a:r>
            <a:r>
              <a:rPr lang="en-IN" sz="6000" b="1" dirty="0" smtClean="0">
                <a:solidFill>
                  <a:srgbClr val="00B050"/>
                </a:solidFill>
              </a:rPr>
              <a:t>           </a:t>
            </a:r>
            <a:endParaRPr lang="en-IN" sz="1400" b="1" dirty="0" smtClean="0">
              <a:solidFill>
                <a:srgbClr val="00B050"/>
              </a:solidFill>
            </a:endParaRPr>
          </a:p>
          <a:p>
            <a:pPr>
              <a:buNone/>
            </a:pPr>
            <a:endParaRPr lang="en-IN" sz="1400" b="1" dirty="0" smtClean="0">
              <a:solidFill>
                <a:srgbClr val="00B050"/>
              </a:solidFill>
            </a:endParaRPr>
          </a:p>
          <a:p>
            <a:pPr>
              <a:buNone/>
            </a:pPr>
            <a:endParaRPr lang="en-IN" sz="1400" b="1" dirty="0" smtClean="0">
              <a:solidFill>
                <a:srgbClr val="00B050"/>
              </a:solidFill>
            </a:endParaRPr>
          </a:p>
          <a:p>
            <a:pPr>
              <a:buNone/>
            </a:pPr>
            <a:endParaRPr lang="en-IN" sz="1400" b="1" dirty="0" smtClean="0">
              <a:solidFill>
                <a:srgbClr val="00B050"/>
              </a:solidFill>
            </a:endParaRPr>
          </a:p>
          <a:p>
            <a:pPr>
              <a:buNone/>
            </a:pPr>
            <a:endParaRPr lang="en-IN" sz="1400" b="1" dirty="0" smtClean="0">
              <a:solidFill>
                <a:srgbClr val="00B050"/>
              </a:solidFill>
            </a:endParaRPr>
          </a:p>
          <a:p>
            <a:pPr>
              <a:buNone/>
            </a:pPr>
            <a:r>
              <a:rPr lang="en-IN" sz="1400" b="1" dirty="0" smtClean="0">
                <a:solidFill>
                  <a:srgbClr val="00B050"/>
                </a:solidFill>
              </a:rPr>
              <a:t>PRESENTER NAME: PRAMOD C</a:t>
            </a:r>
          </a:p>
          <a:p>
            <a:pPr>
              <a:buNone/>
            </a:pPr>
            <a:r>
              <a:rPr lang="en-IN" sz="1400" b="1" dirty="0" smtClean="0">
                <a:solidFill>
                  <a:srgbClr val="00B050"/>
                </a:solidFill>
              </a:rPr>
              <a:t>CUSTOMER NAME:THE TRAVANCORE  COCHIN CHEMICALS</a:t>
            </a:r>
            <a:endParaRPr lang="en-IN" sz="6000" b="1" dirty="0" smtClean="0">
              <a:solidFill>
                <a:srgbClr val="00B05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352</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CYLINDER TRACKING USING RFID</vt:lpstr>
      <vt:lpstr>ABOUT CUSTOMER</vt:lpstr>
      <vt:lpstr>CHALLENGES</vt:lpstr>
      <vt:lpstr>PROCESS FLOW</vt:lpstr>
      <vt:lpstr>Slide 5</vt:lpstr>
      <vt:lpstr>ADVANTAGES</vt:lpstr>
      <vt:lpstr>PRODUCTS USED</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Hp</cp:lastModifiedBy>
  <cp:revision>66</cp:revision>
  <dcterms:created xsi:type="dcterms:W3CDTF">2019-11-27T05:52:40Z</dcterms:created>
  <dcterms:modified xsi:type="dcterms:W3CDTF">2020-03-27T14:44:26Z</dcterms:modified>
</cp:coreProperties>
</file>